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72BC-08E1-C24A-B079-226C06A6C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5F330-8C18-5C4E-B153-50345749F7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3200" b="1"/>
              <a:t>B.A First Year SEM.2 </a:t>
            </a:r>
          </a:p>
          <a:p>
            <a:r>
              <a:rPr lang="en-IN" sz="3200" b="1"/>
              <a:t>Compulsory English</a:t>
            </a:r>
            <a:endParaRPr lang="en-US" sz="32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1B63FA-BFA8-6443-BA4F-FC46762F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5" y="719667"/>
            <a:ext cx="11145212" cy="40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5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46DC-5371-9E40-A673-9C510E0F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739A22-78E8-7E4D-8D7E-D134419FD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A10B-5EA7-154E-98D6-9756B9F7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94657D-A4C5-0B46-A208-91043C8CF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5771" y="0"/>
            <a:ext cx="12387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583C-F3D5-3D46-9A22-48FEB8A1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488D1F-A3AA-EF4B-B087-6654F469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1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9E0E-4723-C146-BA47-915FC07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4A8DD9-902B-5546-8CE3-15208904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1A7B-BD76-B541-BFFF-93EC6C2C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FB2CEE-8011-2048-922E-B156BEFD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0020" y="0"/>
            <a:ext cx="1240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8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06F6-1006-E047-9FAC-123AC4B0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ED9FDF-A792-A743-B2EF-A2D0A5131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94B4-53F4-3149-ACFA-6BF5CA56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DC979B-C883-EE43-AE28-7C595B6DB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829-9422-7144-905C-0792878E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9750EF-CF02-3847-BB76-1976232FD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9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A7D72-EB23-7A47-AC68-DFF828AC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0365D5-122D-4A4C-9C2B-24758D8ED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371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784C-C126-D34C-81EF-254727CB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B5C24E-D359-6341-BB6D-059346CE4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20846"/>
              </p:ext>
            </p:extLst>
          </p:nvPr>
        </p:nvGraphicFramePr>
        <p:xfrm>
          <a:off x="1155700" y="2603500"/>
          <a:ext cx="88249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7">
                  <a:extLst>
                    <a:ext uri="{9D8B030D-6E8A-4147-A177-3AD203B41FA5}">
                      <a16:colId xmlns:a16="http://schemas.microsoft.com/office/drawing/2014/main" val="2688749471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3104645586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102588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2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821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692842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F4CEF62E-5D56-9947-A558-D59CE6E6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9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9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sgrsawant55@gmail.com</dc:creator>
  <cp:lastModifiedBy>sgrsawant55@gmail.com</cp:lastModifiedBy>
  <cp:revision>4</cp:revision>
  <dcterms:created xsi:type="dcterms:W3CDTF">2019-10-21T15:18:52Z</dcterms:created>
  <dcterms:modified xsi:type="dcterms:W3CDTF">2019-11-12T14:21:16Z</dcterms:modified>
</cp:coreProperties>
</file>